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Pourquoi avoir choisi cet objet mystère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74F19A0-166F-4F4C-BBDF-D33977B32B34}"/>
              </a:ext>
            </a:extLst>
          </p:cNvPr>
          <p:cNvSpPr txBox="1">
            <a:spLocks/>
          </p:cNvSpPr>
          <p:nvPr/>
        </p:nvSpPr>
        <p:spPr>
          <a:xfrm>
            <a:off x="1434232" y="1540358"/>
            <a:ext cx="3396560" cy="37772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Ton enseignant a choisi un objet mystère hier. </a:t>
            </a:r>
          </a:p>
          <a:p>
            <a:r>
              <a:rPr lang="fr-FR" dirty="0"/>
              <a:t>Essaye de trouver des raisons pour lesquelles c’est cet objet qui a été choisi. 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CCD1A6A-83C0-438D-8004-4C8A49FFAE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345" y="1467117"/>
            <a:ext cx="5111750" cy="309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conseils pour bien profiter de l’année…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38926A89-D98E-40F4-A8DE-9A72D4BCBF09}"/>
              </a:ext>
            </a:extLst>
          </p:cNvPr>
          <p:cNvSpPr txBox="1">
            <a:spLocks/>
          </p:cNvSpPr>
          <p:nvPr/>
        </p:nvSpPr>
        <p:spPr>
          <a:xfrm>
            <a:off x="852621" y="1909386"/>
            <a:ext cx="5523028" cy="43204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9563AA"/>
                </a:solidFill>
              </a:rPr>
              <a:t>CM1 </a:t>
            </a:r>
            <a:r>
              <a:rPr lang="fr-FR" dirty="0"/>
              <a:t>: J’écris des conseils aux élèves de CE2</a:t>
            </a:r>
          </a:p>
          <a:p>
            <a:r>
              <a:rPr lang="fr-FR" b="1" dirty="0">
                <a:solidFill>
                  <a:srgbClr val="13B794"/>
                </a:solidFill>
              </a:rPr>
              <a:t>CM2</a:t>
            </a:r>
            <a:r>
              <a:rPr lang="fr-FR" dirty="0"/>
              <a:t> : J’écris des conseils aux élèves de CM1</a:t>
            </a:r>
          </a:p>
          <a:p>
            <a:endParaRPr lang="fr-FR" dirty="0"/>
          </a:p>
          <a:p>
            <a:r>
              <a:rPr lang="fr-FR" dirty="0"/>
              <a:t>Je leur explique comment bien profiter de leur année : ce qu’ils vont apprendre, ce qu’ils vont découvrir, pourquoi c’est une année importante.  </a:t>
            </a:r>
          </a:p>
          <a:p>
            <a:endParaRPr lang="fr-FR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3D060DF6-7477-4414-8195-3433734F8F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549" y="2127674"/>
            <a:ext cx="4806963" cy="344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235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Que s’est-il passé dans la classe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74F19A0-166F-4F4C-BBDF-D33977B32B34}"/>
              </a:ext>
            </a:extLst>
          </p:cNvPr>
          <p:cNvSpPr txBox="1">
            <a:spLocks/>
          </p:cNvSpPr>
          <p:nvPr/>
        </p:nvSpPr>
        <p:spPr>
          <a:xfrm>
            <a:off x="1434232" y="1540359"/>
            <a:ext cx="9745602" cy="170317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En rentrant lundi matin, la maîtresse / le maître a trouvé des confettis dans la classe. D’où viennent-ils ? Que s’est-il passé ? </a:t>
            </a:r>
          </a:p>
          <a:p>
            <a:endParaRPr lang="fr-FR" sz="1400" dirty="0"/>
          </a:p>
          <a:p>
            <a:r>
              <a:rPr lang="fr-FR" sz="2800" dirty="0"/>
              <a:t>Imagine et raconte en 4-5 lignes (</a:t>
            </a:r>
            <a:r>
              <a:rPr lang="fr-FR" sz="2800" dirty="0">
                <a:solidFill>
                  <a:srgbClr val="9563AA"/>
                </a:solidFill>
              </a:rPr>
              <a:t>CM1</a:t>
            </a:r>
            <a:r>
              <a:rPr lang="fr-FR" sz="2800" dirty="0"/>
              <a:t>) ou 6 lignes (</a:t>
            </a:r>
            <a:r>
              <a:rPr lang="fr-FR" sz="2800" dirty="0">
                <a:solidFill>
                  <a:srgbClr val="13B794"/>
                </a:solidFill>
              </a:rPr>
              <a:t>CM2</a:t>
            </a:r>
            <a:r>
              <a:rPr lang="fr-FR" sz="2800" dirty="0"/>
              <a:t>) environ.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2FBD0A77-0FD0-477D-890C-CCE2779D30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233" y="3361463"/>
            <a:ext cx="8229600" cy="283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142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175</Words>
  <Application>Microsoft Office PowerPoint</Application>
  <PresentationFormat>Grand écran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Pourquoi avoir choisi cet objet mystère ? </vt:lpstr>
      <vt:lpstr>J’écris des conseils pour bien profiter de l’année…</vt:lpstr>
      <vt:lpstr>Que s’est-il passé dans la classe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2021-08-21T19:10:56Z</dcterms:modified>
</cp:coreProperties>
</file>